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558"/>
  </p:normalViewPr>
  <p:slideViewPr>
    <p:cSldViewPr>
      <p:cViewPr varScale="1">
        <p:scale>
          <a:sx n="116" d="100"/>
          <a:sy n="116" d="100"/>
        </p:scale>
        <p:origin x="1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24/09/20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24/09/20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2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8159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3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74500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5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399242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8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65406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373216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62AD3-E869-7A44-8324-38AE224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4EDA-84A6-2846-9C34-BF8EBAE00E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24/09/2020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noProof="0" dirty="0"/>
              <a:t>Cam 1: </a:t>
            </a:r>
            <a:r>
              <a:rPr lang="cy-GB"/>
              <a:t>Cyflwyniad – </a:t>
            </a:r>
            <a:r>
              <a:rPr lang="cy-GB" dirty="0"/>
              <a:t>Sefydlu Busnes</a:t>
            </a:r>
            <a:endParaRPr lang="cy-GB" sz="3600" noProof="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A01F-454F-554A-A6AA-DF92240C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noProof="0" dirty="0"/>
              <a:t>Yr Her!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6889-4A06-D744-9D18-E2434022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noProof="0" dirty="0"/>
              <a:t>Eich her yw gweithio mewn grwpiau i sefydlu'ch caffi iogwrt eich hun!</a:t>
            </a:r>
          </a:p>
          <a:p>
            <a:r>
              <a:rPr lang="cy-GB" noProof="0" dirty="0"/>
              <a:t>Trwy'r prosiect hwn byddwch yn dylunio ac yn gwneud eich prydau iogwrt baner Prydain eich hun i'w gwerthu yn eich caffi.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AFECA4-7AF3-E940-918F-0F7803AA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453387" cy="230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3E17E-8395-E041-9101-9B46E7AC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1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7A5A-35C8-A340-B42A-9A279C4B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Enw i'r busnes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F759-FFFE-B440-AB48-7D21214F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Gweithiwch yn eich grwpiau i feddwl am enw ar gyfer eich busnes caffi iogwrt.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D58AEF-0466-9A46-A06C-69ED2492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646" y="2852936"/>
            <a:ext cx="4156706" cy="2711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F652E-4A3A-F143-B41B-0872DD6F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6B6A-06C7-2749-B73F-5B3230E3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Siâp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2D8A-E296-2F4F-9EA6-F15B997F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628800"/>
            <a:ext cx="4824536" cy="4248473"/>
          </a:xfrm>
        </p:spPr>
        <p:txBody>
          <a:bodyPr/>
          <a:lstStyle/>
          <a:p>
            <a:r>
              <a:rPr lang="cy-GB" dirty="0"/>
              <a:t>Beth yw enw'r siâp hwn?</a:t>
            </a:r>
          </a:p>
          <a:p>
            <a:r>
              <a:rPr lang="cy-GB" dirty="0"/>
              <a:t>Sawl ymyl sydd ganddo?</a:t>
            </a:r>
          </a:p>
          <a:p>
            <a:r>
              <a:rPr lang="cy-GB" dirty="0"/>
              <a:t>Sawl cornel sydd ganddo?</a:t>
            </a:r>
          </a:p>
          <a:p>
            <a:r>
              <a:rPr lang="cy-GB" dirty="0"/>
              <a:t>A allwch chi ddod o hyd i rai enghreifftiau yn yr ystafell ddosbarth?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D831C-CB57-C44A-B6A2-ACB0027D5F3C}"/>
              </a:ext>
            </a:extLst>
          </p:cNvPr>
          <p:cNvSpPr/>
          <p:nvPr/>
        </p:nvSpPr>
        <p:spPr>
          <a:xfrm>
            <a:off x="611560" y="1628800"/>
            <a:ext cx="2880320" cy="273630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B4CD-2624-7144-A24A-8C2930B2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9251-1162-594A-9A81-2C3338B1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Siâp 2</a:t>
            </a: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2D11-6764-AD4E-9930-4DFCDB15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628800"/>
            <a:ext cx="5040560" cy="4248473"/>
          </a:xfrm>
        </p:spPr>
        <p:txBody>
          <a:bodyPr/>
          <a:lstStyle/>
          <a:p>
            <a:r>
              <a:rPr lang="cy-GB" dirty="0"/>
              <a:t>Beth yw enw'r siâp hwn?</a:t>
            </a:r>
          </a:p>
          <a:p>
            <a:r>
              <a:rPr lang="cy-GB" dirty="0"/>
              <a:t>Sawl ymyl sydd ganddo?</a:t>
            </a:r>
          </a:p>
          <a:p>
            <a:r>
              <a:rPr lang="cy-GB" dirty="0"/>
              <a:t>Sawl cornel sydd ganddo?</a:t>
            </a:r>
          </a:p>
          <a:p>
            <a:r>
              <a:rPr lang="cy-GB" dirty="0"/>
              <a:t>A allwch chi ddod o hyd i rai enghreifftiau yn yr ystafell ddosbarth?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4AB3C-203E-A146-85B2-3F79768C18B3}"/>
              </a:ext>
            </a:extLst>
          </p:cNvPr>
          <p:cNvSpPr/>
          <p:nvPr/>
        </p:nvSpPr>
        <p:spPr>
          <a:xfrm>
            <a:off x="611560" y="1628800"/>
            <a:ext cx="1872208" cy="3456384"/>
          </a:xfrm>
          <a:prstGeom prst="rect">
            <a:avLst/>
          </a:prstGeom>
          <a:solidFill>
            <a:schemeClr val="accent6"/>
          </a:solidFill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6AE20-1CF3-6F4E-9205-63B3515E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0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0E71-97BB-B842-8291-97793DD7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Siâp 3</a:t>
            </a: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8E7B-7294-7E49-B14C-3A0C9447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628800"/>
            <a:ext cx="4464496" cy="4248473"/>
          </a:xfrm>
        </p:spPr>
        <p:txBody>
          <a:bodyPr/>
          <a:lstStyle/>
          <a:p>
            <a:r>
              <a:rPr lang="cy-GB" dirty="0"/>
              <a:t>Beth yw enw'r siâp hwn?</a:t>
            </a:r>
          </a:p>
          <a:p>
            <a:r>
              <a:rPr lang="cy-GB" dirty="0"/>
              <a:t>Sawl ymyl sydd ganddo?</a:t>
            </a:r>
          </a:p>
          <a:p>
            <a:r>
              <a:rPr lang="cy-GB" dirty="0"/>
              <a:t>Sawl cornel sydd ganddo?</a:t>
            </a:r>
          </a:p>
          <a:p>
            <a:r>
              <a:rPr lang="cy-GB" dirty="0"/>
              <a:t>A allwch chi ddod o hyd i rai enghreifftiau yn yr ystafell ddosbarth?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5EAEED-980F-5848-B2D9-CC307D4FE8F3}"/>
              </a:ext>
            </a:extLst>
          </p:cNvPr>
          <p:cNvSpPr/>
          <p:nvPr/>
        </p:nvSpPr>
        <p:spPr>
          <a:xfrm>
            <a:off x="611560" y="1628800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68DA-29C0-4342-BA70-F8630A5C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D01B-B329-554C-91E1-B3511D0D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Siâp 4</a:t>
            </a: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49224-8F76-0643-9031-F4702A9A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28800"/>
            <a:ext cx="4608512" cy="4248473"/>
          </a:xfrm>
        </p:spPr>
        <p:txBody>
          <a:bodyPr/>
          <a:lstStyle/>
          <a:p>
            <a:r>
              <a:rPr lang="cy-GB" dirty="0"/>
              <a:t>Beth yw enw'r siâp hwn?</a:t>
            </a:r>
          </a:p>
          <a:p>
            <a:r>
              <a:rPr lang="cy-GB" dirty="0"/>
              <a:t>Sawl ymyl sydd ganddo?</a:t>
            </a:r>
          </a:p>
          <a:p>
            <a:r>
              <a:rPr lang="cy-GB" dirty="0"/>
              <a:t>Sawl cornel sydd ganddo?</a:t>
            </a:r>
          </a:p>
          <a:p>
            <a:r>
              <a:rPr lang="cy-GB" dirty="0"/>
              <a:t>A allwch chi ddod o hyd i rai enghreifftiau yn yr ystafell ddosbarth?</a:t>
            </a:r>
          </a:p>
        </p:txBody>
      </p:sp>
      <p:sp>
        <p:nvSpPr>
          <p:cNvPr id="4" name="Isosceles Triangle 1">
            <a:extLst>
              <a:ext uri="{FF2B5EF4-FFF2-40B4-BE49-F238E27FC236}">
                <a16:creationId xmlns:a16="http://schemas.microsoft.com/office/drawing/2014/main" id="{521E13A5-E19F-9940-90C4-4D252119F16A}"/>
              </a:ext>
            </a:extLst>
          </p:cNvPr>
          <p:cNvSpPr/>
          <p:nvPr/>
        </p:nvSpPr>
        <p:spPr>
          <a:xfrm>
            <a:off x="611560" y="1628800"/>
            <a:ext cx="2952328" cy="3384376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07574-50B5-084E-BBB3-4D6791FB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0EB2-6580-594A-B44C-C43F647C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Dylunio logo busnes</a:t>
            </a:r>
            <a:endParaRPr lang="cy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E3E6-7AC6-A545-9AA1-A505767A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Defnyddiwch eich dysgu siâp 2D i ddylunio logo ar gyfer eich busnes caffi iogwrt.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64453D-B885-4345-B26D-EA4AF9E72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0" r="5064" b="4022"/>
          <a:stretch/>
        </p:blipFill>
        <p:spPr bwMode="auto">
          <a:xfrm>
            <a:off x="2606166" y="2497460"/>
            <a:ext cx="3931666" cy="34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BC10F-1DAE-E346-ACA5-B38165F6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945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220</Words>
  <Application>Microsoft Macintosh PowerPoint</Application>
  <PresentationFormat>On-screen Show (4:3)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Cam 1: Cyflwyniad – Sefydlu Busnes</vt:lpstr>
      <vt:lpstr>Yr Her! </vt:lpstr>
      <vt:lpstr>Enw i'r busnes</vt:lpstr>
      <vt:lpstr>Siâp 1</vt:lpstr>
      <vt:lpstr>Siâp 2</vt:lpstr>
      <vt:lpstr>Siâp 3</vt:lpstr>
      <vt:lpstr>Siâp 4</vt:lpstr>
      <vt:lpstr>Dylunio logo busnes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225</cp:revision>
  <dcterms:created xsi:type="dcterms:W3CDTF">2019-10-23T13:59:40Z</dcterms:created>
  <dcterms:modified xsi:type="dcterms:W3CDTF">2020-09-24T10:46:15Z</dcterms:modified>
</cp:coreProperties>
</file>